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10007600" cx="119380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 Light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21" Type="http://schemas.openxmlformats.org/officeDocument/2006/relationships/font" Target="fonts/OpenSans-boldItalic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Light-bold.fntdata"/><Relationship Id="rId14" Type="http://schemas.openxmlformats.org/officeDocument/2006/relationships/font" Target="fonts/OpenSansLight-regular.fntdata"/><Relationship Id="rId17" Type="http://schemas.openxmlformats.org/officeDocument/2006/relationships/font" Target="fonts/OpenSansLight-boldItalic.fntdata"/><Relationship Id="rId16" Type="http://schemas.openxmlformats.org/officeDocument/2006/relationships/font" Target="fonts/OpenSansLight-italic.fntdata"/><Relationship Id="rId5" Type="http://schemas.openxmlformats.org/officeDocument/2006/relationships/slide" Target="slides/slide1.xml"/><Relationship Id="rId19" Type="http://schemas.openxmlformats.org/officeDocument/2006/relationships/font" Target="fonts/OpenSans-bold.fntdata"/><Relationship Id="rId6" Type="http://schemas.openxmlformats.org/officeDocument/2006/relationships/font" Target="fonts/OpenSansSemiBold-regular.fntdata"/><Relationship Id="rId18" Type="http://schemas.openxmlformats.org/officeDocument/2006/relationships/font" Target="fonts/OpenSans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870479" y="2771642"/>
            <a:ext cx="10197042" cy="227568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870479" y="5109500"/>
            <a:ext cx="10197042" cy="7772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310885" y="6272212"/>
            <a:ext cx="11316230" cy="982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310885" y="7285698"/>
            <a:ext cx="11316230" cy="7772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870479" y="3865959"/>
            <a:ext cx="10197042" cy="22756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808301" y="2187178"/>
            <a:ext cx="5005257" cy="274822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808301" y="4997582"/>
            <a:ext cx="5005257" cy="2822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826955" y="2112565"/>
            <a:ext cx="10284091" cy="1119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826955" y="2112565"/>
            <a:ext cx="10284091" cy="1119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826955" y="3231753"/>
            <a:ext cx="10284091" cy="45078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0050" lvl="0" marL="457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0050" lvl="1" marL="914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0050" lvl="2" marL="1371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0050" lvl="3" marL="1828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0050" lvl="4" marL="22860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826955" y="2112565"/>
            <a:ext cx="10284091" cy="1119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826955" y="3231753"/>
            <a:ext cx="4899555" cy="45078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81000" lvl="0" marL="4572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81000" lvl="1" marL="9144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81000" lvl="2" marL="13716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81000" lvl="3" marL="18288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81000" lvl="4" marL="22860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826955" y="2516716"/>
            <a:ext cx="10284091" cy="4967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0050" lvl="0" marL="457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0050" lvl="1" marL="914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0050" lvl="2" marL="1371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0050" lvl="3" marL="1828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0050" lvl="4" marL="22860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26955" y="2112565"/>
            <a:ext cx="10284091" cy="1119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26955" y="3231753"/>
            <a:ext cx="10284091" cy="45078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0050" lvl="0" marL="457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0050" lvl="1" marL="914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0050" lvl="2" marL="1371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0050" lvl="3" marL="1828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0050" lvl="4" marL="22860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9308"/>
            <a:ext cx="11023600" cy="9088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457200"/>
            <a:ext cx="11023600" cy="909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93868" y="7342725"/>
            <a:ext cx="1541578" cy="1541578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 txBox="1"/>
          <p:nvPr>
            <p:ph type="title"/>
          </p:nvPr>
        </p:nvSpPr>
        <p:spPr>
          <a:xfrm>
            <a:off x="1088250" y="934481"/>
            <a:ext cx="10669311" cy="24613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800" u="none" cap="none" strike="noStrik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[Claim]: El futuro ya está aquí</a:t>
            </a:r>
            <a:endParaRPr b="1" i="0" sz="4800" u="none" cap="none" strike="noStrike">
              <a:solidFill>
                <a:srgbClr val="FFFFF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Visítanos en nuestro stand # XX </a:t>
            </a:r>
            <a:endParaRPr b="0" i="0" sz="4800" u="none" cap="none" strike="noStrike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¡Te esperamos!</a:t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165248" y="7337109"/>
            <a:ext cx="3011866" cy="23400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[Nombre de la Feria]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[Edición]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[Hashtag]</a:t>
            </a:r>
            <a:endParaRPr/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98550" y="6749303"/>
            <a:ext cx="9740900" cy="6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7881267" y="7337109"/>
            <a:ext cx="3011867" cy="23400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[Fecha]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[Stand]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